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3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1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BBCB-7146-4C60-9F12-DF6C439BEEF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6E8D-9A98-491A-9318-820AE0A8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04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62" y="181155"/>
            <a:ext cx="11964838" cy="3067200"/>
          </a:xfrm>
        </p:spPr>
        <p:txBody>
          <a:bodyPr/>
          <a:lstStyle/>
          <a:p>
            <a:r>
              <a:rPr lang="en-US" dirty="0" smtClean="0"/>
              <a:t>Quality Improvement </a:t>
            </a:r>
            <a:br>
              <a:rPr lang="en-US" dirty="0" smtClean="0"/>
            </a:br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626" y="392984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Stephanie DeLeon, MD</a:t>
            </a:r>
          </a:p>
          <a:p>
            <a:r>
              <a:rPr lang="en-US" dirty="0" smtClean="0"/>
              <a:t>Monique </a:t>
            </a:r>
            <a:r>
              <a:rPr lang="en-US" dirty="0" err="1" smtClean="0"/>
              <a:t>Naifeh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Pogemiller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Natalie Connolly,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lean is to eliminate waste</a:t>
            </a:r>
          </a:p>
          <a:p>
            <a:r>
              <a:rPr lang="en-US" dirty="0" smtClean="0"/>
              <a:t>Waste is determined by your customer</a:t>
            </a:r>
          </a:p>
          <a:p>
            <a:endParaRPr lang="en-US" dirty="0"/>
          </a:p>
          <a:p>
            <a:r>
              <a:rPr lang="en-US" dirty="0" smtClean="0"/>
              <a:t>Waste comes in many forms: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Effort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2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your waste??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5M + S + Q</a:t>
            </a:r>
          </a:p>
          <a:p>
            <a:pPr lvl="1"/>
            <a:r>
              <a:rPr lang="en-US" dirty="0" smtClean="0"/>
              <a:t>Man, machine, material, method, management + safety + 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Speed– how fast can you do something without cutting corners</a:t>
            </a:r>
          </a:p>
          <a:p>
            <a:endParaRPr lang="en-US" dirty="0"/>
          </a:p>
          <a:p>
            <a:r>
              <a:rPr lang="en-US" dirty="0" smtClean="0"/>
              <a:t>Flexibility- can you change the type of work done quickly?</a:t>
            </a:r>
          </a:p>
          <a:p>
            <a:endParaRPr lang="en-US" dirty="0"/>
          </a:p>
          <a:p>
            <a:r>
              <a:rPr lang="en-US" dirty="0" smtClean="0"/>
              <a:t>Holistic view- process is only as good as end to end flow </a:t>
            </a:r>
          </a:p>
        </p:txBody>
      </p:sp>
    </p:spTree>
    <p:extLst>
      <p:ext uri="{BB962C8B-B14F-4D97-AF65-F5344CB8AC3E}">
        <p14:creationId xmlns:p14="http://schemas.microsoft.com/office/powerpoint/2010/main" val="32106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Philosophy of a performance excellence standard</a:t>
            </a:r>
          </a:p>
          <a:p>
            <a:r>
              <a:rPr lang="en-US" dirty="0" smtClean="0"/>
              <a:t>Less that 3.4 defects per million product</a:t>
            </a:r>
          </a:p>
          <a:p>
            <a:endParaRPr lang="en-US" dirty="0"/>
          </a:p>
          <a:p>
            <a:r>
              <a:rPr lang="en-US" dirty="0" smtClean="0"/>
              <a:t>Done by reduction in variation</a:t>
            </a:r>
          </a:p>
          <a:p>
            <a:pPr lvl="1"/>
            <a:r>
              <a:rPr lang="en-US" dirty="0" smtClean="0"/>
              <a:t>Everyone follows the SAME ideal process, everyone gets the same outcome</a:t>
            </a:r>
          </a:p>
          <a:p>
            <a:pPr lvl="1"/>
            <a:r>
              <a:rPr lang="en-US" dirty="0" smtClean="0"/>
              <a:t>Process based, not people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Sigma Methodology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69315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Clearly</a:t>
                      </a:r>
                      <a:r>
                        <a:rPr lang="en-US" baseline="0" dirty="0" smtClean="0"/>
                        <a:t> identify your problem scope and project plan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Outcome: Problem statement and project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Map/measure your process</a:t>
                      </a:r>
                      <a:r>
                        <a:rPr lang="en-US" baseline="0" dirty="0" smtClean="0"/>
                        <a:t> AS IS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Collect your data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Outcome: baseline data and a more focused problem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r>
                        <a:rPr lang="en-US" baseline="0" dirty="0" smtClean="0"/>
                        <a:t> the measured data, generate theories, prioritize focus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Outcome: Identify sources of variation and 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</a:t>
                      </a:r>
                      <a:r>
                        <a:rPr lang="en-US" baseline="0" dirty="0" smtClean="0"/>
                        <a:t> and implement systematic changes/solutions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Outcome: Reduced variation and waste, improved systems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Maintain, monitor,</a:t>
                      </a:r>
                      <a:r>
                        <a:rPr lang="en-US" baseline="0" dirty="0" smtClean="0"/>
                        <a:t> and control implemented changes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Outcome: Control plan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YOUR CUSTOMER DEFINES WHAT YOUR DEFECT IS!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medical error</a:t>
            </a:r>
          </a:p>
          <a:p>
            <a:r>
              <a:rPr lang="en-US" dirty="0" smtClean="0"/>
              <a:t>A late discharge</a:t>
            </a:r>
          </a:p>
          <a:p>
            <a:r>
              <a:rPr lang="en-US" dirty="0" smtClean="0"/>
              <a:t>An avoidable discharge delay</a:t>
            </a:r>
          </a:p>
          <a:p>
            <a:r>
              <a:rPr lang="en-US" dirty="0" smtClean="0"/>
              <a:t>Pharmacy not receiving antibiotics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hemolyzed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A poorly written note</a:t>
            </a:r>
          </a:p>
          <a:p>
            <a:r>
              <a:rPr lang="en-US" dirty="0" smtClean="0"/>
              <a:t>Lack of feedback</a:t>
            </a:r>
          </a:p>
          <a:p>
            <a:r>
              <a:rPr lang="en-US" dirty="0" smtClean="0"/>
              <a:t>Multiple blood draws entered throughout the day instead of combined</a:t>
            </a:r>
          </a:p>
          <a:p>
            <a:r>
              <a:rPr lang="en-US" dirty="0" smtClean="0"/>
              <a:t>A rescheduled MRI</a:t>
            </a:r>
          </a:p>
          <a:p>
            <a:r>
              <a:rPr lang="en-US" dirty="0" smtClean="0"/>
              <a:t>Rounds lasting past 11:30</a:t>
            </a:r>
          </a:p>
        </p:txBody>
      </p:sp>
    </p:spTree>
    <p:extLst>
      <p:ext uri="{BB962C8B-B14F-4D97-AF65-F5344CB8AC3E}">
        <p14:creationId xmlns:p14="http://schemas.microsoft.com/office/powerpoint/2010/main" val="41165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78899"/>
              </p:ext>
            </p:extLst>
          </p:nvPr>
        </p:nvGraphicFramePr>
        <p:xfrm>
          <a:off x="838200" y="1825625"/>
          <a:ext cx="10515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for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Six</a:t>
                      </a:r>
                      <a:r>
                        <a:rPr lang="en-US" baseline="0" dirty="0" smtClean="0"/>
                        <a:t> Sigma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Underlying</a:t>
                      </a:r>
                      <a:r>
                        <a:rPr lang="en-US" baseline="0" dirty="0" smtClean="0"/>
                        <a:t> philosophy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</a:t>
                      </a:r>
                      <a:r>
                        <a:rPr lang="en-US" baseline="0" dirty="0" smtClean="0"/>
                        <a:t> intervention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Eliminating</a:t>
                      </a:r>
                      <a:r>
                        <a:rPr lang="en-US" baseline="0" dirty="0" smtClean="0"/>
                        <a:t> 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Eliminating variation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 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</a:t>
                      </a:r>
                      <a:r>
                        <a:rPr lang="en-US" baseline="0" dirty="0" smtClean="0"/>
                        <a:t> picture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Terminology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PDSA</a:t>
                      </a:r>
                      <a:r>
                        <a:rPr lang="en-US" baseline="0" dirty="0" smtClean="0"/>
                        <a:t>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DMAIC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hospital 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Nurses inputting home pharmacy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working equipment</a:t>
                      </a:r>
                    </a:p>
                    <a:p>
                      <a:r>
                        <a:rPr lang="en-US" baseline="0" dirty="0" smtClean="0"/>
                        <a:t>Messy workroom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Hospital Rounds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64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Groups of ~6 people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Make as many star/post its as you can </a:t>
            </a:r>
            <a:r>
              <a:rPr lang="en-US" sz="4800" smtClean="0"/>
              <a:t>in 90 </a:t>
            </a:r>
            <a:r>
              <a:rPr lang="en-US" sz="4800" dirty="0" smtClean="0"/>
              <a:t>seconds. Must look like MINE!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Everyone in your group must have a job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55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Lean your work area</a:t>
            </a:r>
          </a:p>
          <a:p>
            <a:pPr lvl="1"/>
            <a:r>
              <a:rPr lang="en-US" dirty="0" smtClean="0"/>
              <a:t>Get rid of unnecessary items/nonworking items</a:t>
            </a:r>
          </a:p>
          <a:p>
            <a:endParaRPr lang="en-US" dirty="0" smtClean="0"/>
          </a:p>
          <a:p>
            <a:r>
              <a:rPr lang="en-US" dirty="0" smtClean="0"/>
              <a:t>Lean your process</a:t>
            </a:r>
          </a:p>
          <a:p>
            <a:pPr lvl="1"/>
            <a:r>
              <a:rPr lang="en-US" dirty="0" smtClean="0"/>
              <a:t>Get rid of unnecessary people</a:t>
            </a:r>
          </a:p>
          <a:p>
            <a:pPr lvl="1"/>
            <a:r>
              <a:rPr lang="en-US" dirty="0" smtClean="0"/>
              <a:t>Be flexible in job assignments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**Change your work product, timeline, materials,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Introduce the 3 common QI methodologies: The Model for Improvement, Lean, and Six Sigma</a:t>
            </a:r>
          </a:p>
          <a:p>
            <a:r>
              <a:rPr lang="en-US" dirty="0" smtClean="0"/>
              <a:t>2. Review the core properties of each method</a:t>
            </a:r>
          </a:p>
          <a:p>
            <a:r>
              <a:rPr lang="en-US" dirty="0"/>
              <a:t>3</a:t>
            </a:r>
            <a:r>
              <a:rPr lang="en-US" dirty="0" smtClean="0"/>
              <a:t>. Complete a lean/six sigma application exercise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approach to the analysis of practice performance and efforts to improve that performance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health care </a:t>
            </a:r>
            <a:r>
              <a:rPr lang="en-US" dirty="0" smtClean="0"/>
              <a:t>system: </a:t>
            </a:r>
            <a:r>
              <a:rPr lang="en-US" b="1" dirty="0" smtClean="0"/>
              <a:t>better </a:t>
            </a:r>
            <a:r>
              <a:rPr lang="en-US" b="1" dirty="0"/>
              <a:t>outcomes</a:t>
            </a:r>
            <a:r>
              <a:rPr lang="en-US" dirty="0"/>
              <a:t>, </a:t>
            </a:r>
            <a:r>
              <a:rPr lang="en-US" b="1" dirty="0"/>
              <a:t>greater ease of use</a:t>
            </a:r>
            <a:r>
              <a:rPr lang="en-US" dirty="0"/>
              <a:t>, </a:t>
            </a:r>
            <a:r>
              <a:rPr lang="en-US" b="1" dirty="0"/>
              <a:t>lower cost</a:t>
            </a:r>
            <a:r>
              <a:rPr lang="en-US" dirty="0"/>
              <a:t> and </a:t>
            </a:r>
            <a:r>
              <a:rPr lang="en-US" b="1" dirty="0"/>
              <a:t>more social </a:t>
            </a:r>
            <a:r>
              <a:rPr lang="en-US" b="1" dirty="0" smtClean="0"/>
              <a:t>justice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Reduction/elimination of waste, rework, and losses in the production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Production Processes are YOU are part of?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4" y="1690688"/>
            <a:ext cx="6411732" cy="4761780"/>
          </a:xfrm>
        </p:spPr>
      </p:pic>
    </p:spTree>
    <p:extLst>
      <p:ext uri="{BB962C8B-B14F-4D97-AF65-F5344CB8AC3E}">
        <p14:creationId xmlns:p14="http://schemas.microsoft.com/office/powerpoint/2010/main" val="36340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Gotta</a:t>
            </a:r>
            <a:r>
              <a:rPr lang="en-US" dirty="0" smtClean="0"/>
              <a:t> Have a Goal….</a:t>
            </a:r>
            <a:endParaRPr lang="en-US" dirty="0"/>
          </a:p>
        </p:txBody>
      </p:sp>
      <p:pic>
        <p:nvPicPr>
          <p:cNvPr id="4" name="pretty woma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9150" y="1825625"/>
            <a:ext cx="8013700" cy="4351338"/>
          </a:xfrm>
        </p:spPr>
      </p:pic>
    </p:spTree>
    <p:extLst>
      <p:ext uri="{BB962C8B-B14F-4D97-AF65-F5344CB8AC3E}">
        <p14:creationId xmlns:p14="http://schemas.microsoft.com/office/powerpoint/2010/main" val="4284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achieve?</a:t>
            </a:r>
          </a:p>
          <a:p>
            <a:endParaRPr lang="en-US" dirty="0"/>
          </a:p>
          <a:p>
            <a:r>
              <a:rPr lang="en-US" dirty="0" smtClean="0"/>
              <a:t>Must make it SMART</a:t>
            </a:r>
          </a:p>
          <a:p>
            <a:endParaRPr lang="en-US" dirty="0"/>
          </a:p>
          <a:p>
            <a:r>
              <a:rPr lang="en-US" dirty="0" smtClean="0"/>
              <a:t>Measures: cost, quality,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20" y="1276621"/>
            <a:ext cx="3821977" cy="40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Or…serial baseline/intervention cycles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31" y="1027906"/>
            <a:ext cx="3528124" cy="51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PDSA Cycles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6290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intervention am I going to do?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What/who</a:t>
                      </a:r>
                      <a:r>
                        <a:rPr lang="en-US" baseline="0" dirty="0" smtClean="0"/>
                        <a:t> do I need to do it well?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How will I know I’m successful?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What barriers am I going to face?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your change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**</a:t>
                      </a:r>
                      <a:r>
                        <a:rPr lang="en-US" baseline="0" dirty="0" smtClean="0"/>
                        <a:t> pilot?</a:t>
                      </a:r>
                    </a:p>
                    <a:p>
                      <a:r>
                        <a:rPr lang="en-US" baseline="0" dirty="0" smtClean="0"/>
                        <a:t>**all at once?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r>
                        <a:rPr lang="en-US" baseline="0" dirty="0" smtClean="0"/>
                        <a:t> you make a change?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What does your data show? 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did you learn</a:t>
                      </a:r>
                      <a:r>
                        <a:rPr lang="en-US" baseline="0" dirty="0" smtClean="0"/>
                        <a:t> from the previous 3 steps?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What is your next step/intervention?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What intervention will have the biggest impact?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5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r="-1163"/>
          <a:stretch/>
        </p:blipFill>
        <p:spPr>
          <a:xfrm>
            <a:off x="1470804" y="785002"/>
            <a:ext cx="9250392" cy="55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600</Words>
  <Application>Microsoft Office PowerPoint</Application>
  <PresentationFormat>Widescreen</PresentationFormat>
  <Paragraphs>152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Quality Improvement  Methodologies</vt:lpstr>
      <vt:lpstr>Objectives</vt:lpstr>
      <vt:lpstr>Quality Improvement</vt:lpstr>
      <vt:lpstr>What Production Processes are YOU are part of?</vt:lpstr>
      <vt:lpstr>You Gotta Have a Goal….</vt:lpstr>
      <vt:lpstr>Aim Statement</vt:lpstr>
      <vt:lpstr>The Model for Improvement</vt:lpstr>
      <vt:lpstr>PDSA Cycles</vt:lpstr>
      <vt:lpstr>PowerPoint Presentation</vt:lpstr>
      <vt:lpstr>Lean</vt:lpstr>
      <vt:lpstr>Where is your waste??</vt:lpstr>
      <vt:lpstr>Lean Key Elements</vt:lpstr>
      <vt:lpstr>Six Sigma</vt:lpstr>
      <vt:lpstr>Six Sigma Methodology</vt:lpstr>
      <vt:lpstr>Defects</vt:lpstr>
      <vt:lpstr>Side by side comparison</vt:lpstr>
      <vt:lpstr>Let’s do this!</vt:lpstr>
      <vt:lpstr>Some possible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Methodologies</dc:title>
  <dc:creator>DeLeon, Stephanie  (HSC)</dc:creator>
  <cp:lastModifiedBy>DeLeon, Stephanie  (HSC)</cp:lastModifiedBy>
  <cp:revision>21</cp:revision>
  <dcterms:created xsi:type="dcterms:W3CDTF">2018-03-23T14:46:44Z</dcterms:created>
  <dcterms:modified xsi:type="dcterms:W3CDTF">2018-12-02T00:14:22Z</dcterms:modified>
</cp:coreProperties>
</file>